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3568" y="1916832"/>
            <a:ext cx="7772400" cy="2160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TÍTULO DO TRABALHO</a:t>
            </a:r>
            <a:endParaRPr>
              <a:solidFill>
                <a:srgbClr val="0F243E"/>
              </a:solidFill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429336" y="4183880"/>
            <a:ext cx="82809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200"/>
              <a:buNone/>
            </a:pPr>
            <a:r>
              <a:rPr lang="pt-BR" sz="2200">
                <a:solidFill>
                  <a:srgbClr val="0F243E"/>
                </a:solidFill>
              </a:rPr>
              <a:t>Autores:</a:t>
            </a:r>
            <a:endParaRPr sz="2200">
              <a:solidFill>
                <a:srgbClr val="0F243E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t/>
            </a:r>
            <a:endParaRPr sz="2800">
              <a:solidFill>
                <a:srgbClr val="0F243E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339752" y="5877272"/>
            <a:ext cx="64008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Temática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21196" y="1628800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rgbClr val="0F243E"/>
                </a:solidFill>
              </a:rPr>
              <a:t>Introdução e Objetivo</a:t>
            </a:r>
            <a:endParaRPr b="1" sz="3200">
              <a:solidFill>
                <a:srgbClr val="0F243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67544" y="14847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rgbClr val="0F243E"/>
                </a:solidFill>
              </a:rPr>
              <a:t>Metodologia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323528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rgbClr val="0F243E"/>
                </a:solidFill>
              </a:rPr>
              <a:t>Resultados</a:t>
            </a:r>
            <a:endParaRPr b="1" sz="3200">
              <a:solidFill>
                <a:srgbClr val="0F243E"/>
              </a:solidFill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57200" y="2636912"/>
            <a:ext cx="8229600" cy="348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No máximo 8 linhas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467544" y="14847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rgbClr val="0F243E"/>
                </a:solidFill>
              </a:rPr>
              <a:t>Conclusão/Considerações Finais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23528" y="2492896"/>
            <a:ext cx="8496944" cy="38164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pt-BR" sz="2800">
                <a:solidFill>
                  <a:srgbClr val="0F243E"/>
                </a:solidFill>
              </a:rPr>
              <a:t>No máximo 8 linhas</a:t>
            </a:r>
            <a:endParaRPr sz="2800">
              <a:solidFill>
                <a:srgbClr val="0F243E"/>
              </a:solidFill>
            </a:endParaRPr>
          </a:p>
          <a:p>
            <a:pPr indent="-165100" lvl="0" marL="34290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0F243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